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4"/>
  </p:notesMasterIdLst>
  <p:handoutMasterIdLst>
    <p:handoutMasterId r:id="rId15"/>
  </p:handoutMasterIdLst>
  <p:sldIdLst>
    <p:sldId id="348" r:id="rId3"/>
    <p:sldId id="382" r:id="rId4"/>
    <p:sldId id="392" r:id="rId5"/>
    <p:sldId id="397" r:id="rId6"/>
    <p:sldId id="393" r:id="rId7"/>
    <p:sldId id="378" r:id="rId8"/>
    <p:sldId id="398" r:id="rId9"/>
    <p:sldId id="394" r:id="rId10"/>
    <p:sldId id="395" r:id="rId11"/>
    <p:sldId id="399" r:id="rId12"/>
    <p:sldId id="330" r:id="rId13"/>
  </p:sldIdLst>
  <p:sldSz cx="9144000" cy="6858000" type="screen4x3"/>
  <p:notesSz cx="6742113" cy="987266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8" userDrawn="1">
          <p15:clr>
            <a:srgbClr val="F26B43"/>
          </p15:clr>
        </p15:guide>
        <p15:guide id="2" orient="horz" pos="3952" userDrawn="1">
          <p15:clr>
            <a:srgbClr val="F26B43"/>
          </p15:clr>
        </p15:guide>
        <p15:guide id="3" pos="453" userDrawn="1">
          <p15:clr>
            <a:srgbClr val="5ACBF0"/>
          </p15:clr>
        </p15:guide>
        <p15:guide id="4" pos="2449" userDrawn="1">
          <p15:clr>
            <a:srgbClr val="5ACBF0"/>
          </p15:clr>
        </p15:guide>
        <p15:guide id="5" pos="5602" userDrawn="1">
          <p15:clr>
            <a:srgbClr val="F26B43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7FADC0"/>
    <a:srgbClr val="DDDDDD"/>
    <a:srgbClr val="080808"/>
    <a:srgbClr val="F8F8F8"/>
    <a:srgbClr val="662046"/>
    <a:srgbClr val="70A489"/>
    <a:srgbClr val="FF0000"/>
    <a:srgbClr val="2B3861"/>
    <a:srgbClr val="642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8" y="58"/>
      </p:cViewPr>
      <p:guideLst>
        <p:guide pos="158"/>
        <p:guide orient="horz" pos="3952"/>
        <p:guide pos="453"/>
        <p:guide pos="2449"/>
        <p:guide pos="56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820" y="78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DFB70-350A-44A4-8AE2-0441F13840C3}" type="datetime1">
              <a:rPr lang="nl-BE" smtClean="0"/>
              <a:t>8/11/2023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21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8971" y="9377321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F69C4-4F77-469E-ABF8-39BB46CC59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6485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55F59-6F1B-45DE-B8CB-3DD67F5FB919}" type="datetime1">
              <a:rPr lang="nl-BE" smtClean="0"/>
              <a:t>8/11/2023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751223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21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21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E5F88-AA4A-4DF9-AE5B-CE477B82E52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983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2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tekstpos1 calibri 20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0" y="1503147"/>
            <a:ext cx="4484687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425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tekstpos1 calibri 20 opsomming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00" y="1503147"/>
            <a:ext cx="4710120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9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 tekstpos 2 Calibri20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9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6580" y="1503147"/>
            <a:ext cx="4484687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929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 tekstpos 2 Calibri20 opsomming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6581" y="1503147"/>
            <a:ext cx="4710120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6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992851" y="6056728"/>
            <a:ext cx="3935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rgbClr val="005B82"/>
                </a:solidFill>
              </a:defRPr>
            </a:lvl1pPr>
          </a:lstStyle>
          <a:p>
            <a:fld id="{987938AA-1435-49E0-BD09-3D88DA438ECF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4296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2 tekstkol Calibri20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1" y="1503147"/>
            <a:ext cx="2888580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96580" y="1503147"/>
            <a:ext cx="4484687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09427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2 tekstkol Calibri 20 opsomming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6581" y="1503147"/>
            <a:ext cx="4710120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0" y="1503147"/>
            <a:ext cx="2955017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8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8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tekstpos1 calibri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0" y="1503147"/>
            <a:ext cx="4484687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8463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tekstpos1 calibri 20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00" y="1503147"/>
            <a:ext cx="4710120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 tekstpos 2 Calibri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9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6580" y="1503147"/>
            <a:ext cx="4484687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33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 tekstpos 2 Calibri20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6581" y="1503147"/>
            <a:ext cx="4710120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2 tekstkol Calibri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1" y="1503147"/>
            <a:ext cx="2888580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96580" y="1503147"/>
            <a:ext cx="4484687" cy="489902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475997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 +2 tekstkol Calibri 20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8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6581" y="1503147"/>
            <a:ext cx="4710120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0" y="1503147"/>
            <a:ext cx="2955017" cy="4899025"/>
          </a:xfrm>
        </p:spPr>
        <p:txBody>
          <a:bodyPr wrap="square"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732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 noChangeAspect="1"/>
          </p:cNvSpPr>
          <p:nvPr userDrawn="1"/>
        </p:nvSpPr>
        <p:spPr>
          <a:xfrm>
            <a:off x="250825" y="377427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489763"/>
            <a:ext cx="899770" cy="48188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443198"/>
          </a:xfrm>
        </p:spPr>
        <p:txBody>
          <a:bodyPr lIns="0" tIns="0" rIns="0" bIns="0" anchor="t" anchorCtr="0">
            <a:spAutoFit/>
          </a:bodyPr>
          <a:lstStyle>
            <a:lvl1pPr>
              <a:defRPr sz="3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8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met dia 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9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834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744685"/>
            <a:ext cx="7886700" cy="243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90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6" r:id="rId3"/>
    <p:sldLayoutId id="2147483674" r:id="rId4"/>
    <p:sldLayoutId id="2147483673" r:id="rId5"/>
    <p:sldLayoutId id="2147483677" r:id="rId6"/>
    <p:sldLayoutId id="2147483678" r:id="rId7"/>
    <p:sldLayoutId id="214748366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834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744685"/>
            <a:ext cx="7886700" cy="243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7926091" y="5996801"/>
            <a:ext cx="964734" cy="2769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985406C2-42A1-4ACB-95F2-AAA964C41A9C}" type="slidenum">
              <a:rPr lang="nl-BE" smtClean="0">
                <a:solidFill>
                  <a:srgbClr val="005B82"/>
                </a:solidFill>
              </a:rPr>
              <a:pPr algn="r"/>
              <a:t>‹nr.›</a:t>
            </a:fld>
            <a:endParaRPr lang="nl-BE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6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664797"/>
          </a:xfrm>
        </p:spPr>
        <p:txBody>
          <a:bodyPr/>
          <a:lstStyle/>
          <a:p>
            <a:r>
              <a:rPr lang="nl-BE" sz="2400" dirty="0"/>
              <a:t>PROJECT  ZANDHOVEN</a:t>
            </a:r>
            <a:br>
              <a:rPr lang="nl-BE" sz="2400" dirty="0"/>
            </a:b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720000" y="1503147"/>
            <a:ext cx="7123234" cy="4899025"/>
          </a:xfrm>
        </p:spPr>
        <p:txBody>
          <a:bodyPr/>
          <a:lstStyle/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endParaRPr lang="nl-BE" dirty="0"/>
          </a:p>
          <a:p>
            <a:pPr algn="ctr"/>
            <a:r>
              <a:rPr lang="nl-BE" dirty="0"/>
              <a:t>ZANDHOVEN</a:t>
            </a:r>
          </a:p>
          <a:p>
            <a:pPr algn="ctr"/>
            <a:r>
              <a:rPr lang="nl-BE" dirty="0"/>
              <a:t>	WEG- EN RIOLERINGSWERKEN IN HOOIDONCK – SCHEGEL (DEEL) EN LANGESTRAAT (DEEL)</a:t>
            </a:r>
          </a:p>
          <a:p>
            <a:pPr algn="ctr"/>
            <a:endParaRPr lang="nl-BE" dirty="0"/>
          </a:p>
          <a:p>
            <a:pPr algn="ctr"/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681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"/>
          <p:cNvSpPr txBox="1">
            <a:spLocks noGrp="1"/>
          </p:cNvSpPr>
          <p:nvPr>
            <p:ph idx="4294967295"/>
          </p:nvPr>
        </p:nvSpPr>
        <p:spPr>
          <a:xfrm>
            <a:off x="720000" y="1375102"/>
            <a:ext cx="7886700" cy="4898698"/>
          </a:xfrm>
          <a:prstGeom prst="rect">
            <a:avLst/>
          </a:prstGeom>
          <a:noFill/>
        </p:spPr>
        <p:txBody>
          <a:bodyPr wrap="square" lIns="0" numCol="1" rtlCol="0"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OVERZICHTSPLAN ONTWERP</a:t>
            </a:r>
          </a:p>
        </p:txBody>
      </p:sp>
      <p:pic>
        <p:nvPicPr>
          <p:cNvPr id="6" name="Afbeelding 5" descr="Afbeelding met tekst, diagram, kaart, lijn&#10;&#10;Automatisch gegenereerde beschrijving">
            <a:extLst>
              <a:ext uri="{FF2B5EF4-FFF2-40B4-BE49-F238E27FC236}">
                <a16:creationId xmlns:a16="http://schemas.microsoft.com/office/drawing/2014/main" id="{BE6840FE-4D61-0741-B89D-EFE3FB45F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9831"/>
            <a:ext cx="8781281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35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ote afbeelding met vraagteke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elbalk"/>
          <p:cNvSpPr>
            <a:spLocks noChangeAspect="1"/>
          </p:cNvSpPr>
          <p:nvPr/>
        </p:nvSpPr>
        <p:spPr>
          <a:xfrm>
            <a:off x="252000" y="270185"/>
            <a:ext cx="8640000" cy="712211"/>
          </a:xfrm>
          <a:custGeom>
            <a:avLst/>
            <a:gdLst>
              <a:gd name="connsiteX0" fmla="*/ 0 w 8598857"/>
              <a:gd name="connsiteY0" fmla="*/ 0 h 708819"/>
              <a:gd name="connsiteX1" fmla="*/ 1700525 w 8598857"/>
              <a:gd name="connsiteY1" fmla="*/ 0 h 708819"/>
              <a:gd name="connsiteX2" fmla="*/ 2989113 w 8598857"/>
              <a:gd name="connsiteY2" fmla="*/ 0 h 708819"/>
              <a:gd name="connsiteX3" fmla="*/ 3909219 w 8598857"/>
              <a:gd name="connsiteY3" fmla="*/ 0 h 708819"/>
              <a:gd name="connsiteX4" fmla="*/ 4689638 w 8598857"/>
              <a:gd name="connsiteY4" fmla="*/ 0 h 708819"/>
              <a:gd name="connsiteX5" fmla="*/ 5609744 w 8598857"/>
              <a:gd name="connsiteY5" fmla="*/ 0 h 708819"/>
              <a:gd name="connsiteX6" fmla="*/ 6898332 w 8598857"/>
              <a:gd name="connsiteY6" fmla="*/ 0 h 708819"/>
              <a:gd name="connsiteX7" fmla="*/ 8598857 w 8598857"/>
              <a:gd name="connsiteY7" fmla="*/ 0 h 708819"/>
              <a:gd name="connsiteX8" fmla="*/ 8598857 w 8598857"/>
              <a:gd name="connsiteY8" fmla="*/ 302264 h 708819"/>
              <a:gd name="connsiteX9" fmla="*/ 8192357 w 8598857"/>
              <a:gd name="connsiteY9" fmla="*/ 708819 h 708819"/>
              <a:gd name="connsiteX10" fmla="*/ 8192347 w 8598857"/>
              <a:gd name="connsiteY10" fmla="*/ 708819 h 708819"/>
              <a:gd name="connsiteX11" fmla="*/ 6491832 w 8598857"/>
              <a:gd name="connsiteY11" fmla="*/ 708819 h 708819"/>
              <a:gd name="connsiteX12" fmla="*/ 6491822 w 8598857"/>
              <a:gd name="connsiteY12" fmla="*/ 708819 h 708819"/>
              <a:gd name="connsiteX13" fmla="*/ 5203249 w 8598857"/>
              <a:gd name="connsiteY13" fmla="*/ 708819 h 708819"/>
              <a:gd name="connsiteX14" fmla="*/ 5203244 w 8598857"/>
              <a:gd name="connsiteY14" fmla="*/ 708819 h 708819"/>
              <a:gd name="connsiteX15" fmla="*/ 5203234 w 8598857"/>
              <a:gd name="connsiteY15" fmla="*/ 708819 h 708819"/>
              <a:gd name="connsiteX16" fmla="*/ 4689638 w 8598857"/>
              <a:gd name="connsiteY16" fmla="*/ 708819 h 708819"/>
              <a:gd name="connsiteX17" fmla="*/ 3502724 w 8598857"/>
              <a:gd name="connsiteY17" fmla="*/ 708819 h 708819"/>
              <a:gd name="connsiteX18" fmla="*/ 3502719 w 8598857"/>
              <a:gd name="connsiteY18" fmla="*/ 708819 h 708819"/>
              <a:gd name="connsiteX19" fmla="*/ 3502709 w 8598857"/>
              <a:gd name="connsiteY19" fmla="*/ 708819 h 708819"/>
              <a:gd name="connsiteX20" fmla="*/ 2989113 w 8598857"/>
              <a:gd name="connsiteY20" fmla="*/ 708819 h 708819"/>
              <a:gd name="connsiteX21" fmla="*/ 1700525 w 8598857"/>
              <a:gd name="connsiteY21" fmla="*/ 708819 h 708819"/>
              <a:gd name="connsiteX22" fmla="*/ 0 w 8598857"/>
              <a:gd name="connsiteY22" fmla="*/ 708819 h 708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598857" h="708819">
                <a:moveTo>
                  <a:pt x="0" y="0"/>
                </a:moveTo>
                <a:lnTo>
                  <a:pt x="1700525" y="0"/>
                </a:lnTo>
                <a:lnTo>
                  <a:pt x="2989113" y="0"/>
                </a:lnTo>
                <a:lnTo>
                  <a:pt x="3909219" y="0"/>
                </a:lnTo>
                <a:lnTo>
                  <a:pt x="4689638" y="0"/>
                </a:lnTo>
                <a:lnTo>
                  <a:pt x="5609744" y="0"/>
                </a:lnTo>
                <a:lnTo>
                  <a:pt x="6898332" y="0"/>
                </a:lnTo>
                <a:lnTo>
                  <a:pt x="8598857" y="0"/>
                </a:lnTo>
                <a:lnTo>
                  <a:pt x="8598857" y="302264"/>
                </a:lnTo>
                <a:cubicBezTo>
                  <a:pt x="8598857" y="526798"/>
                  <a:pt x="8416861" y="708819"/>
                  <a:pt x="8192357" y="708819"/>
                </a:cubicBezTo>
                <a:cubicBezTo>
                  <a:pt x="8192354" y="708819"/>
                  <a:pt x="8192351" y="708819"/>
                  <a:pt x="8192347" y="708819"/>
                </a:cubicBezTo>
                <a:lnTo>
                  <a:pt x="6491832" y="708819"/>
                </a:lnTo>
                <a:cubicBezTo>
                  <a:pt x="6491829" y="708819"/>
                  <a:pt x="6491826" y="708819"/>
                  <a:pt x="6491822" y="708819"/>
                </a:cubicBezTo>
                <a:lnTo>
                  <a:pt x="5203249" y="708819"/>
                </a:lnTo>
                <a:lnTo>
                  <a:pt x="5203244" y="708819"/>
                </a:lnTo>
                <a:lnTo>
                  <a:pt x="5203234" y="708819"/>
                </a:lnTo>
                <a:lnTo>
                  <a:pt x="4689638" y="708819"/>
                </a:lnTo>
                <a:lnTo>
                  <a:pt x="3502724" y="708819"/>
                </a:lnTo>
                <a:lnTo>
                  <a:pt x="3502719" y="708819"/>
                </a:lnTo>
                <a:cubicBezTo>
                  <a:pt x="3502716" y="708819"/>
                  <a:pt x="3502713" y="708819"/>
                  <a:pt x="3502709" y="708819"/>
                </a:cubicBezTo>
                <a:lnTo>
                  <a:pt x="2989113" y="708819"/>
                </a:lnTo>
                <a:lnTo>
                  <a:pt x="1700525" y="708819"/>
                </a:lnTo>
                <a:lnTo>
                  <a:pt x="0" y="708819"/>
                </a:lnTo>
                <a:close/>
              </a:path>
            </a:pathLst>
          </a:custGeom>
          <a:solidFill>
            <a:srgbClr val="5E96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nl-BE" sz="2400" dirty="0"/>
              <a:t>VRAGEN</a:t>
            </a:r>
          </a:p>
        </p:txBody>
      </p:sp>
      <p:pic>
        <p:nvPicPr>
          <p:cNvPr id="9" name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20" y="489763"/>
            <a:ext cx="900000" cy="4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3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664797"/>
          </a:xfrm>
        </p:spPr>
        <p:txBody>
          <a:bodyPr/>
          <a:lstStyle/>
          <a:p>
            <a:r>
              <a:rPr lang="nl-BE" sz="2400" dirty="0"/>
              <a:t>PROJECTZONE</a:t>
            </a:r>
            <a:br>
              <a:rPr lang="nl-BE" sz="2400" dirty="0"/>
            </a:b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720000" y="1503147"/>
            <a:ext cx="7123234" cy="4899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5" name="Afbeelding 4" descr="Afbeelding met tekening, Kinderkunst, schets, kaart&#10;&#10;Automatisch gegenereerde beschrijving">
            <a:extLst>
              <a:ext uri="{FF2B5EF4-FFF2-40B4-BE49-F238E27FC236}">
                <a16:creationId xmlns:a16="http://schemas.microsoft.com/office/drawing/2014/main" id="{6DD8EF6A-57D6-F90A-5062-DB3F0D12AD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13" t="15079" r="43578" b="21351"/>
          <a:stretch/>
        </p:blipFill>
        <p:spPr>
          <a:xfrm>
            <a:off x="159391" y="1694576"/>
            <a:ext cx="6669248" cy="411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25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664797"/>
          </a:xfrm>
        </p:spPr>
        <p:txBody>
          <a:bodyPr/>
          <a:lstStyle/>
          <a:p>
            <a:r>
              <a:rPr lang="nl-BE" sz="2400" dirty="0"/>
              <a:t>DOELSTELLINGEN PROJECT</a:t>
            </a:r>
            <a:br>
              <a:rPr lang="nl-BE" sz="2400" dirty="0"/>
            </a:b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720000" y="1503147"/>
            <a:ext cx="7123234" cy="4899025"/>
          </a:xfrm>
        </p:spPr>
        <p:txBody>
          <a:bodyPr/>
          <a:lstStyle/>
          <a:p>
            <a:r>
              <a:rPr lang="nl-BE" dirty="0"/>
              <a:t>AANLEG VAN EEN GESCHEIDEN RIOLERINGSSTELSEL</a:t>
            </a:r>
          </a:p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Vuilwater en regenwater van elkaar scheiden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Vuilwaterriolering : nieuwe vuilwaterriolering in </a:t>
            </a:r>
            <a:r>
              <a:rPr lang="nl-BE" dirty="0" err="1"/>
              <a:t>Hooidonck</a:t>
            </a:r>
            <a:r>
              <a:rPr lang="nl-BE" dirty="0"/>
              <a:t>, </a:t>
            </a:r>
            <a:r>
              <a:rPr lang="nl-BE" dirty="0" err="1"/>
              <a:t>Schegel</a:t>
            </a:r>
            <a:r>
              <a:rPr lang="nl-BE" dirty="0"/>
              <a:t> onder de nieuwe rijbaan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Vuilwaterriolering in de Langestraat : onder het bestaand fietspad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Vuilwaterriolering ( drukriolering) in </a:t>
            </a:r>
            <a:r>
              <a:rPr lang="nl-BE" dirty="0" err="1"/>
              <a:t>Hooidonck</a:t>
            </a:r>
            <a:r>
              <a:rPr lang="nl-BE" dirty="0"/>
              <a:t> onder de nieuwe rijbaan : woningen 64-66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Noodzaak van het voorzien van 1 pompstation om aansluiting te maken op bestaande </a:t>
            </a:r>
            <a:r>
              <a:rPr lang="nl-BE" dirty="0" err="1"/>
              <a:t>Aquafincollector</a:t>
            </a:r>
            <a:r>
              <a:rPr lang="nl-BE" dirty="0"/>
              <a:t> in de Langestraat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418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664797"/>
          </a:xfrm>
        </p:spPr>
        <p:txBody>
          <a:bodyPr/>
          <a:lstStyle/>
          <a:p>
            <a:r>
              <a:rPr lang="nl-BE" sz="2400" dirty="0"/>
              <a:t>DOELSTELLINGEN PROJECT</a:t>
            </a:r>
            <a:br>
              <a:rPr lang="nl-BE" sz="2400" dirty="0"/>
            </a:b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720000" y="1503147"/>
            <a:ext cx="7123234" cy="4899025"/>
          </a:xfrm>
        </p:spPr>
        <p:txBody>
          <a:bodyPr/>
          <a:lstStyle/>
          <a:p>
            <a:r>
              <a:rPr lang="nl-BE" dirty="0"/>
              <a:t>AANLEG VAN EEN GESCHEIDEN RIOLERINGSSTELSEL</a:t>
            </a:r>
          </a:p>
          <a:p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Regenwater :   wettelijke verplichting om maximaal in te zetten op infiltratie 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/>
              <a:t>Grachten : woningen + wegenis : 1 of 2 zijde.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/>
              <a:t>Nieuwe grachten of bestaande grachten te behouden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/>
              <a:t>Infiltratie door het plaatsen van overstortmuurtjes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/>
              <a:t>Ondergrondse riolering waar geen ruimte voor gracht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/>
              <a:t>WADI = ondiepe glooiing in groenberm : wegenis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 err="1"/>
              <a:t>Grasdallen</a:t>
            </a:r>
            <a:r>
              <a:rPr lang="nl-BE" dirty="0"/>
              <a:t> naast kantstrook rijbaan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 err="1"/>
              <a:t>Poreuse</a:t>
            </a:r>
            <a:r>
              <a:rPr lang="nl-BE" dirty="0"/>
              <a:t> waterdoorlatende betonstraatstenen : opritten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dirty="0"/>
              <a:t>Keuzes in functie van beschikbare breedte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970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528454"/>
            <a:ext cx="7886700" cy="664797"/>
          </a:xfrm>
        </p:spPr>
        <p:txBody>
          <a:bodyPr/>
          <a:lstStyle/>
          <a:p>
            <a:r>
              <a:rPr lang="nl-BE" sz="2400" dirty="0"/>
              <a:t>DOELSTELLINGEN PROJECT</a:t>
            </a:r>
            <a:br>
              <a:rPr lang="nl-BE" sz="2400" dirty="0"/>
            </a:br>
            <a:endParaRPr lang="nl-BE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720000" y="1503147"/>
            <a:ext cx="7123234" cy="4899025"/>
          </a:xfrm>
        </p:spPr>
        <p:txBody>
          <a:bodyPr/>
          <a:lstStyle/>
          <a:p>
            <a:r>
              <a:rPr lang="nl-BE" dirty="0"/>
              <a:t>VERNIEUWEN RIJBAAN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Aanleg van riolering noodzaakt </a:t>
            </a:r>
            <a:r>
              <a:rPr lang="nl-BE" dirty="0" err="1"/>
              <a:t>opbraak</a:t>
            </a:r>
            <a:r>
              <a:rPr lang="nl-BE" dirty="0"/>
              <a:t> en vernieuwing rijbaan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Wegenis wordt in </a:t>
            </a:r>
            <a:r>
              <a:rPr lang="nl-BE" dirty="0" err="1"/>
              <a:t>Hooidonck</a:t>
            </a:r>
            <a:r>
              <a:rPr lang="nl-BE" dirty="0"/>
              <a:t> en </a:t>
            </a:r>
            <a:r>
              <a:rPr lang="nl-BE" dirty="0" err="1"/>
              <a:t>Schegel</a:t>
            </a:r>
            <a:r>
              <a:rPr lang="nl-BE" dirty="0"/>
              <a:t> volledig vernieuwd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dirty="0"/>
              <a:t>Langestraat : enkel </a:t>
            </a:r>
            <a:r>
              <a:rPr lang="nl-BE" dirty="0" err="1"/>
              <a:t>opbraak</a:t>
            </a:r>
            <a:r>
              <a:rPr lang="nl-BE" dirty="0"/>
              <a:t> en </a:t>
            </a:r>
            <a:r>
              <a:rPr lang="nl-BE" dirty="0" err="1"/>
              <a:t>heraanleg</a:t>
            </a:r>
            <a:r>
              <a:rPr lang="nl-BE" dirty="0"/>
              <a:t> fietspad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346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"/>
          <p:cNvSpPr txBox="1">
            <a:spLocks noGrp="1"/>
          </p:cNvSpPr>
          <p:nvPr>
            <p:ph idx="4294967295"/>
          </p:nvPr>
        </p:nvSpPr>
        <p:spPr>
          <a:xfrm>
            <a:off x="720000" y="1375102"/>
            <a:ext cx="7886700" cy="4898698"/>
          </a:xfrm>
          <a:prstGeom prst="rect">
            <a:avLst/>
          </a:prstGeom>
          <a:noFill/>
        </p:spPr>
        <p:txBody>
          <a:bodyPr wrap="square" lIns="0" numCol="1" rtlCol="0"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HOOIDONCK - hoofdbaan</a:t>
            </a:r>
          </a:p>
        </p:txBody>
      </p:sp>
      <p:pic>
        <p:nvPicPr>
          <p:cNvPr id="12" name="Afbeelding 11" descr="Afbeelding met schets, tekening, diagram, Technische tekening&#10;&#10;Automatisch gegenereerde beschrijving">
            <a:extLst>
              <a:ext uri="{FF2B5EF4-FFF2-40B4-BE49-F238E27FC236}">
                <a16:creationId xmlns:a16="http://schemas.microsoft.com/office/drawing/2014/main" id="{5FB4523E-0823-E815-ABDD-601E865B7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t="22640" r="21581" b="46440"/>
          <a:stretch/>
        </p:blipFill>
        <p:spPr>
          <a:xfrm rot="-60000">
            <a:off x="1622145" y="2204563"/>
            <a:ext cx="6082410" cy="19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4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"/>
          <p:cNvSpPr txBox="1">
            <a:spLocks noGrp="1"/>
          </p:cNvSpPr>
          <p:nvPr>
            <p:ph idx="4294967295"/>
          </p:nvPr>
        </p:nvSpPr>
        <p:spPr>
          <a:xfrm>
            <a:off x="720000" y="1375102"/>
            <a:ext cx="7886700" cy="4898698"/>
          </a:xfrm>
          <a:prstGeom prst="rect">
            <a:avLst/>
          </a:prstGeom>
          <a:noFill/>
        </p:spPr>
        <p:txBody>
          <a:bodyPr wrap="square" lIns="0" numCol="1" rtlCol="0"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HOOIDONCK – zijstraat</a:t>
            </a:r>
          </a:p>
        </p:txBody>
      </p:sp>
      <p:pic>
        <p:nvPicPr>
          <p:cNvPr id="4" name="Afbeelding 3" descr="Afbeelding met schets, tekening, lijn, Parallel&#10;&#10;Automatisch gegenereerde beschrijving">
            <a:extLst>
              <a:ext uri="{FF2B5EF4-FFF2-40B4-BE49-F238E27FC236}">
                <a16:creationId xmlns:a16="http://schemas.microsoft.com/office/drawing/2014/main" id="{ADFC6770-D760-0607-7812-5DD1087AF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44195" r="9908" b="14031"/>
          <a:stretch/>
        </p:blipFill>
        <p:spPr>
          <a:xfrm>
            <a:off x="1468073" y="2567032"/>
            <a:ext cx="6610525" cy="27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2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"/>
          <p:cNvSpPr txBox="1">
            <a:spLocks noGrp="1"/>
          </p:cNvSpPr>
          <p:nvPr>
            <p:ph idx="4294967295"/>
          </p:nvPr>
        </p:nvSpPr>
        <p:spPr>
          <a:xfrm>
            <a:off x="720000" y="1375102"/>
            <a:ext cx="7886700" cy="4898698"/>
          </a:xfrm>
          <a:prstGeom prst="rect">
            <a:avLst/>
          </a:prstGeom>
          <a:noFill/>
        </p:spPr>
        <p:txBody>
          <a:bodyPr wrap="square" lIns="0" numCol="1" rtlCol="0"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HOOIDONCK – zone </a:t>
            </a:r>
            <a:r>
              <a:rPr lang="nl-BE" dirty="0" err="1"/>
              <a:t>huisnrs</a:t>
            </a:r>
            <a:r>
              <a:rPr lang="nl-BE" dirty="0"/>
              <a:t> 64-66</a:t>
            </a:r>
          </a:p>
        </p:txBody>
      </p:sp>
      <p:pic>
        <p:nvPicPr>
          <p:cNvPr id="4" name="Afbeelding 3" descr="Afbeelding met tekst, Rechthoek, schermopname, schets&#10;&#10;Automatisch gegenereerde beschrijving">
            <a:extLst>
              <a:ext uri="{FF2B5EF4-FFF2-40B4-BE49-F238E27FC236}">
                <a16:creationId xmlns:a16="http://schemas.microsoft.com/office/drawing/2014/main" id="{8832AD0D-39B1-8555-63AD-A18DE043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5" t="40821" r="9816" b="8712"/>
          <a:stretch/>
        </p:blipFill>
        <p:spPr>
          <a:xfrm>
            <a:off x="1090568" y="2424418"/>
            <a:ext cx="6442746" cy="326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6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"/>
          <p:cNvSpPr txBox="1">
            <a:spLocks noGrp="1"/>
          </p:cNvSpPr>
          <p:nvPr>
            <p:ph idx="4294967295"/>
          </p:nvPr>
        </p:nvSpPr>
        <p:spPr>
          <a:xfrm>
            <a:off x="720000" y="1375102"/>
            <a:ext cx="7886700" cy="4898698"/>
          </a:xfrm>
          <a:prstGeom prst="rect">
            <a:avLst/>
          </a:prstGeom>
          <a:noFill/>
        </p:spPr>
        <p:txBody>
          <a:bodyPr wrap="square" lIns="0" numCol="1" rtlCol="0">
            <a:noAutofit/>
          </a:bodyPr>
          <a:lstStyle/>
          <a:p>
            <a:pPr marL="0" indent="0">
              <a:buNone/>
            </a:pPr>
            <a:endParaRPr lang="nl-NL" sz="2400" dirty="0"/>
          </a:p>
          <a:p>
            <a:pPr marL="457200" lvl="1" indent="0">
              <a:buNone/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SCHEGEL</a:t>
            </a:r>
          </a:p>
        </p:txBody>
      </p:sp>
      <p:pic>
        <p:nvPicPr>
          <p:cNvPr id="4" name="Afbeelding 3" descr="Afbeelding met schets, tekening, lijn, Parallel&#10;&#10;Automatisch gegenereerde beschrijving">
            <a:extLst>
              <a:ext uri="{FF2B5EF4-FFF2-40B4-BE49-F238E27FC236}">
                <a16:creationId xmlns:a16="http://schemas.microsoft.com/office/drawing/2014/main" id="{ABB3F383-06EA-432B-00E7-CE1EC202EE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6" t="35632" r="8899" b="27783"/>
          <a:stretch/>
        </p:blipFill>
        <p:spPr>
          <a:xfrm>
            <a:off x="1040235" y="2499920"/>
            <a:ext cx="7290034" cy="23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75517"/>
      </p:ext>
    </p:extLst>
  </p:cSld>
  <p:clrMapOvr>
    <a:masterClrMapping/>
  </p:clrMapOvr>
</p:sld>
</file>

<file path=ppt/theme/theme1.xml><?xml version="1.0" encoding="utf-8"?>
<a:theme xmlns:a="http://schemas.openxmlformats.org/drawingml/2006/main" name="Antea Group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tea Group met nummering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205</Words>
  <Application>Microsoft Office PowerPoint</Application>
  <PresentationFormat>Diavoorstelling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Medium Cond</vt:lpstr>
      <vt:lpstr>Antea Group</vt:lpstr>
      <vt:lpstr>Antea Group met nummering</vt:lpstr>
      <vt:lpstr>PROJECT  ZANDHOVEN </vt:lpstr>
      <vt:lpstr>PROJECTZONE </vt:lpstr>
      <vt:lpstr>DOELSTELLINGEN PROJECT </vt:lpstr>
      <vt:lpstr>DOELSTELLINGEN PROJECT </vt:lpstr>
      <vt:lpstr>DOELSTELLINGEN PROJECT </vt:lpstr>
      <vt:lpstr>HOOIDONCK - hoofdbaan</vt:lpstr>
      <vt:lpstr>HOOIDONCK – zijstraat</vt:lpstr>
      <vt:lpstr>HOOIDONCK – zone huisnrs 64-66</vt:lpstr>
      <vt:lpstr>SCHEGEL</vt:lpstr>
      <vt:lpstr>OVERZICHTSPLAN ONTWERP</vt:lpstr>
      <vt:lpstr>PowerPoint-presentatie</vt:lpstr>
    </vt:vector>
  </TitlesOfParts>
  <Company>Antea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Vandenbergh Jan</dc:creator>
  <cp:lastModifiedBy>Reusen Koen</cp:lastModifiedBy>
  <cp:revision>234</cp:revision>
  <cp:lastPrinted>2018-10-22T06:58:34Z</cp:lastPrinted>
  <dcterms:created xsi:type="dcterms:W3CDTF">2016-02-12T15:12:20Z</dcterms:created>
  <dcterms:modified xsi:type="dcterms:W3CDTF">2023-11-08T15:08:20Z</dcterms:modified>
</cp:coreProperties>
</file>